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6" r:id="rId5"/>
    <p:sldId id="261" r:id="rId6"/>
    <p:sldId id="262" r:id="rId7"/>
    <p:sldId id="263" r:id="rId8"/>
    <p:sldId id="285" r:id="rId9"/>
    <p:sldId id="264" r:id="rId10"/>
    <p:sldId id="284" r:id="rId11"/>
    <p:sldId id="287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9" r:id="rId20"/>
    <p:sldId id="280" r:id="rId21"/>
    <p:sldId id="274" r:id="rId22"/>
    <p:sldId id="282" r:id="rId23"/>
    <p:sldId id="281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41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302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57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37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22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176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701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59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00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765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974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C9351-D253-468F-9B43-75DDAA023B06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80F6-87FE-4F0E-A36B-F360FDFEA6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513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BLEEDING DISORDERS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WELCOME\Desktop\BD\hemostasis-disorders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3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0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ELCOME\Desktop\BD\hemostasis-disorder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4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80146"/>
            <a:ext cx="8286750" cy="46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LCOME\Desktop\BD\bleeding-disorders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7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BD\bleeding-disorders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71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BD\bleeding-disorders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9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BD\bleeding-disorders-1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7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LCOME\Desktop\BD\bleeding-disorders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6895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BD\bleeding-disorders-1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58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BD\bleeding-disorders-2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4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ELCOME\Desktop\BD\bleeding-disorders-2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9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BD\hemostasis-disorder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0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ELCOME\Desktop\BD\bleeding-disorders-2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38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BD\bleeding-disorders-1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7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esktop\BD\bleeding-disorders-2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95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BD\bleeding-disorders-1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70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BD\bleeding-disorders-3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76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ELCOME\Desktop\BD\bleeding-disorders-3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03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ELCOME\Desktop\BD\bleeding-disorders-3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56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ELCOME\Desktop\BD\bleeding-disorders-3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3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BD\bleeding-disorders-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2904" y="188640"/>
            <a:ext cx="8619576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BD\bleeding-disorders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3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BD\bleeding-disorders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0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BD\bleeding-disorders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6895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4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BD\bleeding-disorders-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4979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3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LCOME\Desktop\BD\bleeding-disorders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74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</Words>
  <Application>Microsoft Office PowerPoint</Application>
  <PresentationFormat>On-screen Show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BLEEDING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BLEEDING DISORDERS</dc:title>
  <dc:creator>ismail - [2010]</dc:creator>
  <cp:lastModifiedBy>ismail - [2010]</cp:lastModifiedBy>
  <cp:revision>8</cp:revision>
  <dcterms:created xsi:type="dcterms:W3CDTF">2019-01-09T17:24:46Z</dcterms:created>
  <dcterms:modified xsi:type="dcterms:W3CDTF">2020-02-21T08:07:18Z</dcterms:modified>
</cp:coreProperties>
</file>